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46" autoAdjust="0"/>
  </p:normalViewPr>
  <p:slideViewPr>
    <p:cSldViewPr>
      <p:cViewPr varScale="1">
        <p:scale>
          <a:sx n="76" d="100"/>
          <a:sy n="76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0BE47-134C-42BF-94B2-4625C3E6DB59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1C57908-2784-4044-ABD9-BA21C6D50A02}">
      <dgm:prSet phldrT="[Text]" custT="1"/>
      <dgm:spPr/>
      <dgm:t>
        <a:bodyPr/>
        <a:lstStyle/>
        <a:p>
          <a:r>
            <a:rPr lang="en-US" sz="1800" b="1" i="0" dirty="0" smtClean="0"/>
            <a:t>Age 50</a:t>
          </a:r>
          <a:r>
            <a:rPr lang="en-US" sz="1800" b="1" i="0" smtClean="0"/>
            <a:t>+ </a:t>
          </a:r>
          <a:r>
            <a:rPr lang="en-US" sz="1800" b="1" i="0" smtClean="0"/>
            <a:t>Vise President (USA)</a:t>
          </a:r>
          <a:endParaRPr lang="en-US" sz="1800" b="1" dirty="0"/>
        </a:p>
      </dgm:t>
    </dgm:pt>
    <dgm:pt modelId="{5C3D8758-0BFF-45AB-87F9-75CC3CD39937}" type="parTrans" cxnId="{FDDA7FC7-13E1-4231-A820-24B7288321E2}">
      <dgm:prSet/>
      <dgm:spPr/>
      <dgm:t>
        <a:bodyPr/>
        <a:lstStyle/>
        <a:p>
          <a:endParaRPr lang="en-US"/>
        </a:p>
      </dgm:t>
    </dgm:pt>
    <dgm:pt modelId="{104CB3AB-287B-428A-BF7D-39296C8FB5A2}" type="sibTrans" cxnId="{FDDA7FC7-13E1-4231-A820-24B7288321E2}">
      <dgm:prSet/>
      <dgm:spPr/>
      <dgm:t>
        <a:bodyPr/>
        <a:lstStyle/>
        <a:p>
          <a:endParaRPr lang="en-US"/>
        </a:p>
      </dgm:t>
    </dgm:pt>
    <dgm:pt modelId="{6F8B66AC-FE5E-4175-90EA-530228BD2638}">
      <dgm:prSet custT="1"/>
      <dgm:spPr/>
      <dgm:t>
        <a:bodyPr/>
        <a:lstStyle/>
        <a:p>
          <a:r>
            <a:rPr lang="en-US" sz="1600" b="0" i="0" dirty="0" smtClean="0"/>
            <a:t>15+ Years </a:t>
          </a:r>
          <a:r>
            <a:rPr lang="en-US" sz="1600" b="0" i="0" dirty="0" smtClean="0"/>
            <a:t>in Company Experience</a:t>
          </a:r>
          <a:endParaRPr lang="en-US" sz="1600" b="0" i="0" dirty="0"/>
        </a:p>
      </dgm:t>
    </dgm:pt>
    <dgm:pt modelId="{7B3BAD82-AE47-4CA8-A1D0-87C8A786581B}" type="parTrans" cxnId="{DDAADEE7-1B95-425B-9867-8A62DE8A422B}">
      <dgm:prSet/>
      <dgm:spPr/>
      <dgm:t>
        <a:bodyPr/>
        <a:lstStyle/>
        <a:p>
          <a:endParaRPr lang="en-US"/>
        </a:p>
      </dgm:t>
    </dgm:pt>
    <dgm:pt modelId="{42039250-D88C-4C77-BDE2-5BF04405D959}" type="sibTrans" cxnId="{DDAADEE7-1B95-425B-9867-8A62DE8A422B}">
      <dgm:prSet/>
      <dgm:spPr/>
      <dgm:t>
        <a:bodyPr/>
        <a:lstStyle/>
        <a:p>
          <a:endParaRPr lang="en-US"/>
        </a:p>
      </dgm:t>
    </dgm:pt>
    <dgm:pt modelId="{CD359329-D0C6-4AC1-9D21-37A41441EF5A}">
      <dgm:prSet custT="1"/>
      <dgm:spPr/>
      <dgm:t>
        <a:bodyPr/>
        <a:lstStyle/>
        <a:p>
          <a:r>
            <a:rPr lang="en-US" sz="1600" b="0" i="0" dirty="0" smtClean="0"/>
            <a:t>25+ Years of Professional Experience</a:t>
          </a:r>
          <a:endParaRPr lang="en-US" sz="1600" b="0" i="0" dirty="0"/>
        </a:p>
      </dgm:t>
    </dgm:pt>
    <dgm:pt modelId="{52162247-FA1A-4374-BCA6-D608F76F99E5}" type="parTrans" cxnId="{4F510766-8CE4-4C91-8CCB-A1E4D2BE1EA9}">
      <dgm:prSet/>
      <dgm:spPr/>
      <dgm:t>
        <a:bodyPr/>
        <a:lstStyle/>
        <a:p>
          <a:endParaRPr lang="en-US"/>
        </a:p>
      </dgm:t>
    </dgm:pt>
    <dgm:pt modelId="{B99968DF-1F48-45DB-8B25-DC731BA076E8}" type="sibTrans" cxnId="{4F510766-8CE4-4C91-8CCB-A1E4D2BE1EA9}">
      <dgm:prSet/>
      <dgm:spPr/>
      <dgm:t>
        <a:bodyPr/>
        <a:lstStyle/>
        <a:p>
          <a:endParaRPr lang="en-US"/>
        </a:p>
      </dgm:t>
    </dgm:pt>
    <dgm:pt modelId="{7690E6ED-7BF3-4E2C-8079-C3D586B82BA3}">
      <dgm:prSet custT="1"/>
      <dgm:spPr/>
      <dgm:t>
        <a:bodyPr/>
        <a:lstStyle/>
        <a:p>
          <a:r>
            <a:rPr lang="en-US" sz="1600" b="0" i="0" dirty="0" smtClean="0"/>
            <a:t>2+ Regions of Expertise ( Latin America, Europe, Asia, </a:t>
          </a:r>
          <a:r>
            <a:rPr lang="en-US" sz="1600" b="0" i="0" dirty="0" err="1" smtClean="0"/>
            <a:t>etc</a:t>
          </a:r>
          <a:r>
            <a:rPr lang="en-US" sz="1600" b="0" i="0" dirty="0" smtClean="0"/>
            <a:t>)</a:t>
          </a:r>
          <a:endParaRPr lang="en-US" sz="1600" b="0" i="0" dirty="0"/>
        </a:p>
      </dgm:t>
    </dgm:pt>
    <dgm:pt modelId="{D870E20A-7A14-4E95-A13B-36E145DFDE3E}" type="parTrans" cxnId="{D9121C19-2479-485F-89D5-0589D77857C6}">
      <dgm:prSet/>
      <dgm:spPr/>
      <dgm:t>
        <a:bodyPr/>
        <a:lstStyle/>
        <a:p>
          <a:endParaRPr lang="en-US"/>
        </a:p>
      </dgm:t>
    </dgm:pt>
    <dgm:pt modelId="{1C9EF6E0-4FFC-4B70-9DDC-E2FB4984ADF7}" type="sibTrans" cxnId="{D9121C19-2479-485F-89D5-0589D77857C6}">
      <dgm:prSet/>
      <dgm:spPr/>
      <dgm:t>
        <a:bodyPr/>
        <a:lstStyle/>
        <a:p>
          <a:endParaRPr lang="en-US"/>
        </a:p>
      </dgm:t>
    </dgm:pt>
    <dgm:pt modelId="{8E386D2B-A450-4F65-B79D-74B5718E4413}">
      <dgm:prSet custT="1"/>
      <dgm:spPr/>
      <dgm:t>
        <a:bodyPr/>
        <a:lstStyle/>
        <a:p>
          <a:r>
            <a:rPr lang="en-US" sz="1800" b="1" i="0" dirty="0" smtClean="0"/>
            <a:t>Age 45+ Exec Director (Int.)</a:t>
          </a:r>
          <a:endParaRPr lang="en-US" sz="1800" b="1" i="0" dirty="0"/>
        </a:p>
      </dgm:t>
    </dgm:pt>
    <dgm:pt modelId="{F424A894-5635-4B80-AF9B-E9E929F1EC0F}" type="parTrans" cxnId="{78BC74F2-0F0E-4349-BFD8-148FF2510279}">
      <dgm:prSet/>
      <dgm:spPr/>
      <dgm:t>
        <a:bodyPr/>
        <a:lstStyle/>
        <a:p>
          <a:endParaRPr lang="en-US"/>
        </a:p>
      </dgm:t>
    </dgm:pt>
    <dgm:pt modelId="{98C4A49E-D7EB-46FA-B97C-699B3AEA9BEA}" type="sibTrans" cxnId="{78BC74F2-0F0E-4349-BFD8-148FF2510279}">
      <dgm:prSet/>
      <dgm:spPr/>
      <dgm:t>
        <a:bodyPr/>
        <a:lstStyle/>
        <a:p>
          <a:endParaRPr lang="en-US"/>
        </a:p>
      </dgm:t>
    </dgm:pt>
    <dgm:pt modelId="{6A56043A-D155-4AF4-98C8-607B070CA080}">
      <dgm:prSet custT="1"/>
      <dgm:spPr/>
      <dgm:t>
        <a:bodyPr/>
        <a:lstStyle/>
        <a:p>
          <a:r>
            <a:rPr lang="en-US" sz="1600" b="0" i="0" dirty="0" smtClean="0"/>
            <a:t>5+ International </a:t>
          </a:r>
          <a:r>
            <a:rPr lang="en-US" sz="1600" b="0" i="0" dirty="0" smtClean="0"/>
            <a:t>Experience</a:t>
          </a:r>
          <a:endParaRPr lang="en-US" sz="1600" b="0" i="0" dirty="0"/>
        </a:p>
      </dgm:t>
    </dgm:pt>
    <dgm:pt modelId="{734EF313-9DB2-413C-827C-AA3BE58AA40E}" type="parTrans" cxnId="{21B89C64-2CF8-4C7A-9B48-6C4DADA310F7}">
      <dgm:prSet/>
      <dgm:spPr/>
      <dgm:t>
        <a:bodyPr/>
        <a:lstStyle/>
        <a:p>
          <a:endParaRPr lang="en-US"/>
        </a:p>
      </dgm:t>
    </dgm:pt>
    <dgm:pt modelId="{F9CE32F6-9CAD-43E1-90A0-3209EE4171EA}" type="sibTrans" cxnId="{21B89C64-2CF8-4C7A-9B48-6C4DADA310F7}">
      <dgm:prSet/>
      <dgm:spPr/>
      <dgm:t>
        <a:bodyPr/>
        <a:lstStyle/>
        <a:p>
          <a:endParaRPr lang="en-US"/>
        </a:p>
      </dgm:t>
    </dgm:pt>
    <dgm:pt modelId="{CFF55A3E-D9E8-411D-AAFA-2A8EC2C4ED86}">
      <dgm:prSet custT="1"/>
      <dgm:spPr/>
      <dgm:t>
        <a:bodyPr/>
        <a:lstStyle/>
        <a:p>
          <a:r>
            <a:rPr lang="en-US" sz="1600" b="0" i="0" dirty="0" smtClean="0"/>
            <a:t>Second </a:t>
          </a:r>
          <a:r>
            <a:rPr lang="en-US" sz="1600" b="0" i="0" dirty="0" smtClean="0"/>
            <a:t>International </a:t>
          </a:r>
          <a:r>
            <a:rPr lang="en-US" sz="1600" b="0" i="0" dirty="0" smtClean="0"/>
            <a:t>Region</a:t>
          </a:r>
          <a:endParaRPr lang="en-US" sz="1600" b="0" i="0" dirty="0"/>
        </a:p>
      </dgm:t>
    </dgm:pt>
    <dgm:pt modelId="{306144E7-AE1D-44B5-9460-B92934D49BC0}" type="parTrans" cxnId="{830ED29A-FB1D-4658-A131-67020542EB30}">
      <dgm:prSet/>
      <dgm:spPr/>
      <dgm:t>
        <a:bodyPr/>
        <a:lstStyle/>
        <a:p>
          <a:endParaRPr lang="en-US"/>
        </a:p>
      </dgm:t>
    </dgm:pt>
    <dgm:pt modelId="{7AFD0D2F-894B-4DCE-ACDB-777EA76C414C}" type="sibTrans" cxnId="{830ED29A-FB1D-4658-A131-67020542EB30}">
      <dgm:prSet/>
      <dgm:spPr/>
      <dgm:t>
        <a:bodyPr/>
        <a:lstStyle/>
        <a:p>
          <a:endParaRPr lang="en-US"/>
        </a:p>
      </dgm:t>
    </dgm:pt>
    <dgm:pt modelId="{62F24186-9FE5-44BA-9919-D1722B919DE7}">
      <dgm:prSet custT="1"/>
      <dgm:spPr/>
      <dgm:t>
        <a:bodyPr/>
        <a:lstStyle/>
        <a:p>
          <a:r>
            <a:rPr lang="en-US" sz="1600" b="0" i="0" dirty="0" smtClean="0"/>
            <a:t>Second Functional Area</a:t>
          </a:r>
          <a:endParaRPr lang="en-US" sz="1600" b="0" i="0" dirty="0"/>
        </a:p>
      </dgm:t>
    </dgm:pt>
    <dgm:pt modelId="{C94F6DEF-D2C8-43DA-AD67-8E9FBB613150}" type="parTrans" cxnId="{F7F8FCA5-5255-4D2C-B259-C4E97DA7D94A}">
      <dgm:prSet/>
      <dgm:spPr/>
      <dgm:t>
        <a:bodyPr/>
        <a:lstStyle/>
        <a:p>
          <a:endParaRPr lang="en-US"/>
        </a:p>
      </dgm:t>
    </dgm:pt>
    <dgm:pt modelId="{9FB6ADDE-28C1-4954-8B9A-647C95541BD6}" type="sibTrans" cxnId="{F7F8FCA5-5255-4D2C-B259-C4E97DA7D94A}">
      <dgm:prSet/>
      <dgm:spPr/>
      <dgm:t>
        <a:bodyPr/>
        <a:lstStyle/>
        <a:p>
          <a:endParaRPr lang="en-US"/>
        </a:p>
      </dgm:t>
    </dgm:pt>
    <dgm:pt modelId="{C4AEB92E-FE30-4E45-9E5E-27DBB3552744}">
      <dgm:prSet custT="1"/>
      <dgm:spPr/>
      <dgm:t>
        <a:bodyPr/>
        <a:lstStyle/>
        <a:p>
          <a:r>
            <a:rPr lang="en-US" sz="1800" b="1" i="0" smtClean="0"/>
            <a:t>Age 40+ Director (Int.)</a:t>
          </a:r>
          <a:endParaRPr lang="en-US" sz="1800" b="1" i="0"/>
        </a:p>
      </dgm:t>
    </dgm:pt>
    <dgm:pt modelId="{7985B0A3-05C8-4DF0-9465-D8EFE48C6A5A}" type="parTrans" cxnId="{56C8B5FB-3619-4680-8DD9-807D7B3A2E9C}">
      <dgm:prSet/>
      <dgm:spPr/>
      <dgm:t>
        <a:bodyPr/>
        <a:lstStyle/>
        <a:p>
          <a:endParaRPr lang="en-US"/>
        </a:p>
      </dgm:t>
    </dgm:pt>
    <dgm:pt modelId="{2476E531-BE24-4801-8FA9-A2084B2D7E8A}" type="sibTrans" cxnId="{56C8B5FB-3619-4680-8DD9-807D7B3A2E9C}">
      <dgm:prSet/>
      <dgm:spPr/>
      <dgm:t>
        <a:bodyPr/>
        <a:lstStyle/>
        <a:p>
          <a:endParaRPr lang="en-US"/>
        </a:p>
      </dgm:t>
    </dgm:pt>
    <dgm:pt modelId="{2AFDFFCA-DFFF-464A-A3ED-F31D4648886C}">
      <dgm:prSet custT="1"/>
      <dgm:spPr/>
      <dgm:t>
        <a:bodyPr/>
        <a:lstStyle/>
        <a:p>
          <a:r>
            <a:rPr lang="en-US" sz="1600" b="0" i="0" dirty="0" smtClean="0"/>
            <a:t>First </a:t>
          </a:r>
          <a:r>
            <a:rPr lang="en-US" sz="1600" b="0" i="0" dirty="0" smtClean="0"/>
            <a:t>International </a:t>
          </a:r>
          <a:r>
            <a:rPr lang="en-US" sz="1600" b="0" i="0" dirty="0" smtClean="0"/>
            <a:t>Assignment</a:t>
          </a:r>
          <a:endParaRPr lang="en-US" sz="1600" b="0" i="0" dirty="0"/>
        </a:p>
      </dgm:t>
    </dgm:pt>
    <dgm:pt modelId="{04B9A5A0-0899-4BBE-896A-654A20CFEDC7}" type="parTrans" cxnId="{CFCE3DA9-F7C1-45F1-97E6-5EF6D46F8A05}">
      <dgm:prSet/>
      <dgm:spPr/>
      <dgm:t>
        <a:bodyPr/>
        <a:lstStyle/>
        <a:p>
          <a:endParaRPr lang="en-US"/>
        </a:p>
      </dgm:t>
    </dgm:pt>
    <dgm:pt modelId="{B6CC5D4F-F8E0-49BE-B3BB-413C59938D81}" type="sibTrans" cxnId="{CFCE3DA9-F7C1-45F1-97E6-5EF6D46F8A05}">
      <dgm:prSet/>
      <dgm:spPr/>
      <dgm:t>
        <a:bodyPr/>
        <a:lstStyle/>
        <a:p>
          <a:endParaRPr lang="en-US"/>
        </a:p>
      </dgm:t>
    </dgm:pt>
    <dgm:pt modelId="{5219B302-40B3-46EA-A264-49C90B6F4FD9}">
      <dgm:prSet custT="1"/>
      <dgm:spPr/>
      <dgm:t>
        <a:bodyPr/>
        <a:lstStyle/>
        <a:p>
          <a:r>
            <a:rPr lang="en-US" sz="1600" b="0" i="0" dirty="0" smtClean="0"/>
            <a:t>Marketing or </a:t>
          </a:r>
          <a:r>
            <a:rPr lang="en-US" sz="1600" b="0" i="0" dirty="0" smtClean="0"/>
            <a:t>Strategy Role</a:t>
          </a:r>
          <a:endParaRPr lang="en-US" sz="1600" b="0" i="0" dirty="0"/>
        </a:p>
      </dgm:t>
    </dgm:pt>
    <dgm:pt modelId="{DB1F25BC-1136-46FD-B680-5B641C114D51}" type="parTrans" cxnId="{7EA252E6-2832-41D8-ABD5-AA64532FE674}">
      <dgm:prSet/>
      <dgm:spPr/>
      <dgm:t>
        <a:bodyPr/>
        <a:lstStyle/>
        <a:p>
          <a:endParaRPr lang="en-US"/>
        </a:p>
      </dgm:t>
    </dgm:pt>
    <dgm:pt modelId="{BB8A2B55-E595-49DB-BA72-9C76CF386683}" type="sibTrans" cxnId="{7EA252E6-2832-41D8-ABD5-AA64532FE674}">
      <dgm:prSet/>
      <dgm:spPr/>
      <dgm:t>
        <a:bodyPr/>
        <a:lstStyle/>
        <a:p>
          <a:endParaRPr lang="en-US"/>
        </a:p>
      </dgm:t>
    </dgm:pt>
    <dgm:pt modelId="{427D0847-A3BB-4B5E-AFD3-DB7C5DB0896E}">
      <dgm:prSet custT="1"/>
      <dgm:spPr/>
      <dgm:t>
        <a:bodyPr/>
        <a:lstStyle/>
        <a:p>
          <a:r>
            <a:rPr lang="en-US" sz="1800" b="1" i="0" dirty="0" smtClean="0"/>
            <a:t>Now</a:t>
          </a:r>
          <a:endParaRPr lang="en-US" sz="1800" b="1" i="0" dirty="0"/>
        </a:p>
      </dgm:t>
    </dgm:pt>
    <dgm:pt modelId="{C2A69036-51E4-4852-A29E-1FA960238F8E}" type="parTrans" cxnId="{BC0C1752-CE04-4388-9402-951E9C9BC758}">
      <dgm:prSet/>
      <dgm:spPr/>
      <dgm:t>
        <a:bodyPr/>
        <a:lstStyle/>
        <a:p>
          <a:endParaRPr lang="en-US"/>
        </a:p>
      </dgm:t>
    </dgm:pt>
    <dgm:pt modelId="{52236B57-2877-46E2-8D56-CBADCD039211}" type="sibTrans" cxnId="{BC0C1752-CE04-4388-9402-951E9C9BC758}">
      <dgm:prSet/>
      <dgm:spPr/>
      <dgm:t>
        <a:bodyPr/>
        <a:lstStyle/>
        <a:p>
          <a:endParaRPr lang="en-US"/>
        </a:p>
      </dgm:t>
    </dgm:pt>
    <dgm:pt modelId="{4B1EB192-CA3F-4F8D-A6C5-E751532093CB}">
      <dgm:prSet phldrT="[Text]" custT="1"/>
      <dgm:spPr/>
      <dgm:t>
        <a:bodyPr/>
        <a:lstStyle/>
        <a:p>
          <a:r>
            <a:rPr lang="en-US" sz="1600" b="0" i="0" dirty="0" smtClean="0"/>
            <a:t>10+ Years International Experience</a:t>
          </a:r>
          <a:endParaRPr lang="en-US" sz="1600" b="0" dirty="0"/>
        </a:p>
      </dgm:t>
    </dgm:pt>
    <dgm:pt modelId="{B19FB3DA-10AE-4FF4-91AB-21445CDD464B}" type="parTrans" cxnId="{6CC70AAF-46E5-40D9-94E8-276A20409225}">
      <dgm:prSet/>
      <dgm:spPr/>
      <dgm:t>
        <a:bodyPr/>
        <a:lstStyle/>
        <a:p>
          <a:endParaRPr lang="en-US"/>
        </a:p>
      </dgm:t>
    </dgm:pt>
    <dgm:pt modelId="{ABF444A2-D7E4-4DBE-859E-63DEACED6D9C}" type="sibTrans" cxnId="{6CC70AAF-46E5-40D9-94E8-276A20409225}">
      <dgm:prSet/>
      <dgm:spPr/>
      <dgm:t>
        <a:bodyPr/>
        <a:lstStyle/>
        <a:p>
          <a:endParaRPr lang="en-US"/>
        </a:p>
      </dgm:t>
    </dgm:pt>
    <dgm:pt modelId="{31E8CB91-6955-4C0A-9AE4-00D2F6DAA196}">
      <dgm:prSet custT="1"/>
      <dgm:spPr/>
      <dgm:t>
        <a:bodyPr/>
        <a:lstStyle/>
        <a:p>
          <a:r>
            <a:rPr lang="en-US" sz="1800" b="1" i="0" dirty="0" smtClean="0"/>
            <a:t>10+ Years </a:t>
          </a:r>
          <a:r>
            <a:rPr lang="en-US" sz="1800" b="1" i="0" dirty="0" err="1" smtClean="0"/>
            <a:t>Profesional</a:t>
          </a:r>
          <a:r>
            <a:rPr lang="en-US" sz="1800" b="1" i="0" dirty="0" smtClean="0"/>
            <a:t> Experience</a:t>
          </a:r>
          <a:endParaRPr lang="en-US" sz="1800" b="1" i="0" dirty="0"/>
        </a:p>
      </dgm:t>
    </dgm:pt>
    <dgm:pt modelId="{74865ABD-1E24-429C-A840-266F7764D6F4}" type="parTrans" cxnId="{B51012BD-C217-436B-98D9-EF992DF95955}">
      <dgm:prSet/>
      <dgm:spPr/>
      <dgm:t>
        <a:bodyPr/>
        <a:lstStyle/>
        <a:p>
          <a:endParaRPr lang="en-US"/>
        </a:p>
      </dgm:t>
    </dgm:pt>
    <dgm:pt modelId="{28A5D947-EED5-400B-A5C2-35DFE8150030}" type="sibTrans" cxnId="{B51012BD-C217-436B-98D9-EF992DF95955}">
      <dgm:prSet/>
      <dgm:spPr/>
      <dgm:t>
        <a:bodyPr/>
        <a:lstStyle/>
        <a:p>
          <a:endParaRPr lang="en-US"/>
        </a:p>
      </dgm:t>
    </dgm:pt>
    <dgm:pt modelId="{52031EAC-79E7-4DF7-9EA5-00486110ADF1}" type="pres">
      <dgm:prSet presAssocID="{60F0BE47-134C-42BF-94B2-4625C3E6DB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5CE618-9EEB-4BB0-99F7-4AE64F2B64E5}" type="pres">
      <dgm:prSet presAssocID="{31C57908-2784-4044-ABD9-BA21C6D50A02}" presName="parentLin" presStyleCnt="0"/>
      <dgm:spPr/>
    </dgm:pt>
    <dgm:pt modelId="{8D68C63E-4B0E-4A39-8A82-222D19A4417D}" type="pres">
      <dgm:prSet presAssocID="{31C57908-2784-4044-ABD9-BA21C6D50A0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0BA1127-8320-4BEF-AAAE-29C436E10F1A}" type="pres">
      <dgm:prSet presAssocID="{31C57908-2784-4044-ABD9-BA21C6D50A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D7F98-EAE3-4CE6-8881-4323B6CFE9DE}" type="pres">
      <dgm:prSet presAssocID="{31C57908-2784-4044-ABD9-BA21C6D50A02}" presName="negativeSpace" presStyleCnt="0"/>
      <dgm:spPr/>
    </dgm:pt>
    <dgm:pt modelId="{850C93D6-7C8A-45DB-A1B2-DAD908AF9627}" type="pres">
      <dgm:prSet presAssocID="{31C57908-2784-4044-ABD9-BA21C6D50A0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A861D-D452-4084-8F5E-4835CC90DC9F}" type="pres">
      <dgm:prSet presAssocID="{104CB3AB-287B-428A-BF7D-39296C8FB5A2}" presName="spaceBetweenRectangles" presStyleCnt="0"/>
      <dgm:spPr/>
    </dgm:pt>
    <dgm:pt modelId="{439A3C88-163A-42CB-BFFA-5547F51AE840}" type="pres">
      <dgm:prSet presAssocID="{8E386D2B-A450-4F65-B79D-74B5718E4413}" presName="parentLin" presStyleCnt="0"/>
      <dgm:spPr/>
    </dgm:pt>
    <dgm:pt modelId="{D28864E5-41C5-4D91-88CD-45443585B6B5}" type="pres">
      <dgm:prSet presAssocID="{8E386D2B-A450-4F65-B79D-74B5718E441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69DE71E-1301-4EB4-8C49-09AF864DBAEA}" type="pres">
      <dgm:prSet presAssocID="{8E386D2B-A450-4F65-B79D-74B5718E441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2E838-5603-4ADF-A1DF-202E4785CBDD}" type="pres">
      <dgm:prSet presAssocID="{8E386D2B-A450-4F65-B79D-74B5718E4413}" presName="negativeSpace" presStyleCnt="0"/>
      <dgm:spPr/>
    </dgm:pt>
    <dgm:pt modelId="{01F3616C-BA42-4E90-9604-E5D5B7302F46}" type="pres">
      <dgm:prSet presAssocID="{8E386D2B-A450-4F65-B79D-74B5718E441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6FD10-0E4F-4BFB-A020-2EE3589101BE}" type="pres">
      <dgm:prSet presAssocID="{98C4A49E-D7EB-46FA-B97C-699B3AEA9BEA}" presName="spaceBetweenRectangles" presStyleCnt="0"/>
      <dgm:spPr/>
    </dgm:pt>
    <dgm:pt modelId="{7260AD18-04F0-4C56-952A-616E768D5A64}" type="pres">
      <dgm:prSet presAssocID="{C4AEB92E-FE30-4E45-9E5E-27DBB3552744}" presName="parentLin" presStyleCnt="0"/>
      <dgm:spPr/>
    </dgm:pt>
    <dgm:pt modelId="{C9515798-1179-4B48-BD29-027ED5B6E908}" type="pres">
      <dgm:prSet presAssocID="{C4AEB92E-FE30-4E45-9E5E-27DBB3552744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EF96F4D-62BF-46F2-BC28-B98AB46F66CC}" type="pres">
      <dgm:prSet presAssocID="{C4AEB92E-FE30-4E45-9E5E-27DBB355274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D1811-9E1D-45F2-8903-EC3BFD6EAECC}" type="pres">
      <dgm:prSet presAssocID="{C4AEB92E-FE30-4E45-9E5E-27DBB3552744}" presName="negativeSpace" presStyleCnt="0"/>
      <dgm:spPr/>
    </dgm:pt>
    <dgm:pt modelId="{7C7F3AFE-7F12-40EC-8001-32D75DE0BB16}" type="pres">
      <dgm:prSet presAssocID="{C4AEB92E-FE30-4E45-9E5E-27DBB355274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1A83A-8A2F-43B4-B1B3-B4B4F3E3B4D9}" type="pres">
      <dgm:prSet presAssocID="{2476E531-BE24-4801-8FA9-A2084B2D7E8A}" presName="spaceBetweenRectangles" presStyleCnt="0"/>
      <dgm:spPr/>
    </dgm:pt>
    <dgm:pt modelId="{CB545C8D-6B6E-4D83-9E5A-9E1326274369}" type="pres">
      <dgm:prSet presAssocID="{427D0847-A3BB-4B5E-AFD3-DB7C5DB0896E}" presName="parentLin" presStyleCnt="0"/>
      <dgm:spPr/>
    </dgm:pt>
    <dgm:pt modelId="{0E27A974-66F3-40AC-A1B1-9DC4B1423363}" type="pres">
      <dgm:prSet presAssocID="{427D0847-A3BB-4B5E-AFD3-DB7C5DB0896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EFBBD385-D49E-4319-BC1A-8EC4CD25F3C0}" type="pres">
      <dgm:prSet presAssocID="{427D0847-A3BB-4B5E-AFD3-DB7C5DB0896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07768-42AE-4EF4-BDD1-62A5A981C587}" type="pres">
      <dgm:prSet presAssocID="{427D0847-A3BB-4B5E-AFD3-DB7C5DB0896E}" presName="negativeSpace" presStyleCnt="0"/>
      <dgm:spPr/>
    </dgm:pt>
    <dgm:pt modelId="{F4AF0E7D-AD16-4BCC-81A4-014709206A58}" type="pres">
      <dgm:prSet presAssocID="{427D0847-A3BB-4B5E-AFD3-DB7C5DB0896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DCC2C6-9A3F-4333-B825-EB11F0E8E5DC}" type="presOf" srcId="{CD359329-D0C6-4AC1-9D21-37A41441EF5A}" destId="{850C93D6-7C8A-45DB-A1B2-DAD908AF9627}" srcOrd="0" destOrd="2" presId="urn:microsoft.com/office/officeart/2005/8/layout/list1"/>
    <dgm:cxn modelId="{BC0C1752-CE04-4388-9402-951E9C9BC758}" srcId="{60F0BE47-134C-42BF-94B2-4625C3E6DB59}" destId="{427D0847-A3BB-4B5E-AFD3-DB7C5DB0896E}" srcOrd="3" destOrd="0" parTransId="{C2A69036-51E4-4852-A29E-1FA960238F8E}" sibTransId="{52236B57-2877-46E2-8D56-CBADCD039211}"/>
    <dgm:cxn modelId="{4F510766-8CE4-4C91-8CCB-A1E4D2BE1EA9}" srcId="{31C57908-2784-4044-ABD9-BA21C6D50A02}" destId="{CD359329-D0C6-4AC1-9D21-37A41441EF5A}" srcOrd="2" destOrd="0" parTransId="{52162247-FA1A-4374-BCA6-D608F76F99E5}" sibTransId="{B99968DF-1F48-45DB-8B25-DC731BA076E8}"/>
    <dgm:cxn modelId="{9DAB53CF-1B5D-465C-B386-4D4C16ADF6C1}" type="presOf" srcId="{60F0BE47-134C-42BF-94B2-4625C3E6DB59}" destId="{52031EAC-79E7-4DF7-9EA5-00486110ADF1}" srcOrd="0" destOrd="0" presId="urn:microsoft.com/office/officeart/2005/8/layout/list1"/>
    <dgm:cxn modelId="{F7F8FCA5-5255-4D2C-B259-C4E97DA7D94A}" srcId="{8E386D2B-A450-4F65-B79D-74B5718E4413}" destId="{62F24186-9FE5-44BA-9919-D1722B919DE7}" srcOrd="2" destOrd="0" parTransId="{C94F6DEF-D2C8-43DA-AD67-8E9FBB613150}" sibTransId="{9FB6ADDE-28C1-4954-8B9A-647C95541BD6}"/>
    <dgm:cxn modelId="{4621D17B-FC14-4540-B787-6539CEFA050A}" type="presOf" srcId="{31C57908-2784-4044-ABD9-BA21C6D50A02}" destId="{F0BA1127-8320-4BEF-AAAE-29C436E10F1A}" srcOrd="1" destOrd="0" presId="urn:microsoft.com/office/officeart/2005/8/layout/list1"/>
    <dgm:cxn modelId="{830ED29A-FB1D-4658-A131-67020542EB30}" srcId="{8E386D2B-A450-4F65-B79D-74B5718E4413}" destId="{CFF55A3E-D9E8-411D-AAFA-2A8EC2C4ED86}" srcOrd="1" destOrd="0" parTransId="{306144E7-AE1D-44B5-9460-B92934D49BC0}" sibTransId="{7AFD0D2F-894B-4DCE-ACDB-777EA76C414C}"/>
    <dgm:cxn modelId="{09ABE3E1-749A-4D61-80CB-2DFDB6D517EA}" type="presOf" srcId="{C4AEB92E-FE30-4E45-9E5E-27DBB3552744}" destId="{C9515798-1179-4B48-BD29-027ED5B6E908}" srcOrd="0" destOrd="0" presId="urn:microsoft.com/office/officeart/2005/8/layout/list1"/>
    <dgm:cxn modelId="{62B90819-3C18-481F-8C2A-0402F292E778}" type="presOf" srcId="{8E386D2B-A450-4F65-B79D-74B5718E4413}" destId="{C69DE71E-1301-4EB4-8C49-09AF864DBAEA}" srcOrd="1" destOrd="0" presId="urn:microsoft.com/office/officeart/2005/8/layout/list1"/>
    <dgm:cxn modelId="{085FC01F-27C9-4AC6-80FA-72F0A268E2A4}" type="presOf" srcId="{6A56043A-D155-4AF4-98C8-607B070CA080}" destId="{01F3616C-BA42-4E90-9604-E5D5B7302F46}" srcOrd="0" destOrd="0" presId="urn:microsoft.com/office/officeart/2005/8/layout/list1"/>
    <dgm:cxn modelId="{575D98AB-892E-4BA8-8CD4-EA2FBF7D4938}" type="presOf" srcId="{2AFDFFCA-DFFF-464A-A3ED-F31D4648886C}" destId="{7C7F3AFE-7F12-40EC-8001-32D75DE0BB16}" srcOrd="0" destOrd="0" presId="urn:microsoft.com/office/officeart/2005/8/layout/list1"/>
    <dgm:cxn modelId="{56C8B5FB-3619-4680-8DD9-807D7B3A2E9C}" srcId="{60F0BE47-134C-42BF-94B2-4625C3E6DB59}" destId="{C4AEB92E-FE30-4E45-9E5E-27DBB3552744}" srcOrd="2" destOrd="0" parTransId="{7985B0A3-05C8-4DF0-9465-D8EFE48C6A5A}" sibTransId="{2476E531-BE24-4801-8FA9-A2084B2D7E8A}"/>
    <dgm:cxn modelId="{AD8704AD-32E4-48B4-897C-0E52503F8F6E}" type="presOf" srcId="{31E8CB91-6955-4C0A-9AE4-00D2F6DAA196}" destId="{F4AF0E7D-AD16-4BCC-81A4-014709206A58}" srcOrd="0" destOrd="0" presId="urn:microsoft.com/office/officeart/2005/8/layout/list1"/>
    <dgm:cxn modelId="{FDDA7FC7-13E1-4231-A820-24B7288321E2}" srcId="{60F0BE47-134C-42BF-94B2-4625C3E6DB59}" destId="{31C57908-2784-4044-ABD9-BA21C6D50A02}" srcOrd="0" destOrd="0" parTransId="{5C3D8758-0BFF-45AB-87F9-75CC3CD39937}" sibTransId="{104CB3AB-287B-428A-BF7D-39296C8FB5A2}"/>
    <dgm:cxn modelId="{CFCE3DA9-F7C1-45F1-97E6-5EF6D46F8A05}" srcId="{C4AEB92E-FE30-4E45-9E5E-27DBB3552744}" destId="{2AFDFFCA-DFFF-464A-A3ED-F31D4648886C}" srcOrd="0" destOrd="0" parTransId="{04B9A5A0-0899-4BBE-896A-654A20CFEDC7}" sibTransId="{B6CC5D4F-F8E0-49BE-B3BB-413C59938D81}"/>
    <dgm:cxn modelId="{E2A70C2C-B068-4A4A-9DD2-D997700D722E}" type="presOf" srcId="{8E386D2B-A450-4F65-B79D-74B5718E4413}" destId="{D28864E5-41C5-4D91-88CD-45443585B6B5}" srcOrd="0" destOrd="0" presId="urn:microsoft.com/office/officeart/2005/8/layout/list1"/>
    <dgm:cxn modelId="{C2414EF7-4F9B-422B-AB1E-AB365755877D}" type="presOf" srcId="{4B1EB192-CA3F-4F8D-A6C5-E751532093CB}" destId="{850C93D6-7C8A-45DB-A1B2-DAD908AF9627}" srcOrd="0" destOrd="0" presId="urn:microsoft.com/office/officeart/2005/8/layout/list1"/>
    <dgm:cxn modelId="{DFC94A8F-3199-4961-B65A-E050AF8CB524}" type="presOf" srcId="{5219B302-40B3-46EA-A264-49C90B6F4FD9}" destId="{7C7F3AFE-7F12-40EC-8001-32D75DE0BB16}" srcOrd="0" destOrd="1" presId="urn:microsoft.com/office/officeart/2005/8/layout/list1"/>
    <dgm:cxn modelId="{7EA252E6-2832-41D8-ABD5-AA64532FE674}" srcId="{C4AEB92E-FE30-4E45-9E5E-27DBB3552744}" destId="{5219B302-40B3-46EA-A264-49C90B6F4FD9}" srcOrd="1" destOrd="0" parTransId="{DB1F25BC-1136-46FD-B680-5B641C114D51}" sibTransId="{BB8A2B55-E595-49DB-BA72-9C76CF386683}"/>
    <dgm:cxn modelId="{928F4A60-D52E-4529-9868-C99CD7464C45}" type="presOf" srcId="{62F24186-9FE5-44BA-9919-D1722B919DE7}" destId="{01F3616C-BA42-4E90-9604-E5D5B7302F46}" srcOrd="0" destOrd="2" presId="urn:microsoft.com/office/officeart/2005/8/layout/list1"/>
    <dgm:cxn modelId="{00B12192-5F26-45E1-B253-4EA58FC8FD2F}" type="presOf" srcId="{6F8B66AC-FE5E-4175-90EA-530228BD2638}" destId="{850C93D6-7C8A-45DB-A1B2-DAD908AF9627}" srcOrd="0" destOrd="1" presId="urn:microsoft.com/office/officeart/2005/8/layout/list1"/>
    <dgm:cxn modelId="{E014794A-77AC-4D09-98AF-58FA91E3D5B1}" type="presOf" srcId="{427D0847-A3BB-4B5E-AFD3-DB7C5DB0896E}" destId="{EFBBD385-D49E-4319-BC1A-8EC4CD25F3C0}" srcOrd="1" destOrd="0" presId="urn:microsoft.com/office/officeart/2005/8/layout/list1"/>
    <dgm:cxn modelId="{21B89C64-2CF8-4C7A-9B48-6C4DADA310F7}" srcId="{8E386D2B-A450-4F65-B79D-74B5718E4413}" destId="{6A56043A-D155-4AF4-98C8-607B070CA080}" srcOrd="0" destOrd="0" parTransId="{734EF313-9DB2-413C-827C-AA3BE58AA40E}" sibTransId="{F9CE32F6-9CAD-43E1-90A0-3209EE4171EA}"/>
    <dgm:cxn modelId="{B51012BD-C217-436B-98D9-EF992DF95955}" srcId="{427D0847-A3BB-4B5E-AFD3-DB7C5DB0896E}" destId="{31E8CB91-6955-4C0A-9AE4-00D2F6DAA196}" srcOrd="0" destOrd="0" parTransId="{74865ABD-1E24-429C-A840-266F7764D6F4}" sibTransId="{28A5D947-EED5-400B-A5C2-35DFE8150030}"/>
    <dgm:cxn modelId="{9DAF1B71-CAEC-4CF8-89F9-7FEE55CC3B8A}" type="presOf" srcId="{427D0847-A3BB-4B5E-AFD3-DB7C5DB0896E}" destId="{0E27A974-66F3-40AC-A1B1-9DC4B1423363}" srcOrd="0" destOrd="0" presId="urn:microsoft.com/office/officeart/2005/8/layout/list1"/>
    <dgm:cxn modelId="{78BC74F2-0F0E-4349-BFD8-148FF2510279}" srcId="{60F0BE47-134C-42BF-94B2-4625C3E6DB59}" destId="{8E386D2B-A450-4F65-B79D-74B5718E4413}" srcOrd="1" destOrd="0" parTransId="{F424A894-5635-4B80-AF9B-E9E929F1EC0F}" sibTransId="{98C4A49E-D7EB-46FA-B97C-699B3AEA9BEA}"/>
    <dgm:cxn modelId="{19E75A9F-C032-41D8-9225-DF4DF3133C3B}" type="presOf" srcId="{31C57908-2784-4044-ABD9-BA21C6D50A02}" destId="{8D68C63E-4B0E-4A39-8A82-222D19A4417D}" srcOrd="0" destOrd="0" presId="urn:microsoft.com/office/officeart/2005/8/layout/list1"/>
    <dgm:cxn modelId="{4DBCE6F2-6F03-41D4-87C4-42CF018CCDDF}" type="presOf" srcId="{7690E6ED-7BF3-4E2C-8079-C3D586B82BA3}" destId="{850C93D6-7C8A-45DB-A1B2-DAD908AF9627}" srcOrd="0" destOrd="3" presId="urn:microsoft.com/office/officeart/2005/8/layout/list1"/>
    <dgm:cxn modelId="{6CC70AAF-46E5-40D9-94E8-276A20409225}" srcId="{31C57908-2784-4044-ABD9-BA21C6D50A02}" destId="{4B1EB192-CA3F-4F8D-A6C5-E751532093CB}" srcOrd="0" destOrd="0" parTransId="{B19FB3DA-10AE-4FF4-91AB-21445CDD464B}" sibTransId="{ABF444A2-D7E4-4DBE-859E-63DEACED6D9C}"/>
    <dgm:cxn modelId="{D9121C19-2479-485F-89D5-0589D77857C6}" srcId="{31C57908-2784-4044-ABD9-BA21C6D50A02}" destId="{7690E6ED-7BF3-4E2C-8079-C3D586B82BA3}" srcOrd="3" destOrd="0" parTransId="{D870E20A-7A14-4E95-A13B-36E145DFDE3E}" sibTransId="{1C9EF6E0-4FFC-4B70-9DDC-E2FB4984ADF7}"/>
    <dgm:cxn modelId="{BACB072A-7CC6-40A4-8F33-304C9598E50B}" type="presOf" srcId="{C4AEB92E-FE30-4E45-9E5E-27DBB3552744}" destId="{DEF96F4D-62BF-46F2-BC28-B98AB46F66CC}" srcOrd="1" destOrd="0" presId="urn:microsoft.com/office/officeart/2005/8/layout/list1"/>
    <dgm:cxn modelId="{2A80D200-1F81-4CFE-A9B2-52D66D26FDE2}" type="presOf" srcId="{CFF55A3E-D9E8-411D-AAFA-2A8EC2C4ED86}" destId="{01F3616C-BA42-4E90-9604-E5D5B7302F46}" srcOrd="0" destOrd="1" presId="urn:microsoft.com/office/officeart/2005/8/layout/list1"/>
    <dgm:cxn modelId="{DDAADEE7-1B95-425B-9867-8A62DE8A422B}" srcId="{31C57908-2784-4044-ABD9-BA21C6D50A02}" destId="{6F8B66AC-FE5E-4175-90EA-530228BD2638}" srcOrd="1" destOrd="0" parTransId="{7B3BAD82-AE47-4CA8-A1D0-87C8A786581B}" sibTransId="{42039250-D88C-4C77-BDE2-5BF04405D959}"/>
    <dgm:cxn modelId="{96F6E161-BFEA-450D-94D3-C6DE59B6005E}" type="presParOf" srcId="{52031EAC-79E7-4DF7-9EA5-00486110ADF1}" destId="{EA5CE618-9EEB-4BB0-99F7-4AE64F2B64E5}" srcOrd="0" destOrd="0" presId="urn:microsoft.com/office/officeart/2005/8/layout/list1"/>
    <dgm:cxn modelId="{55515D77-19B5-485E-9A8C-CC599B80CE24}" type="presParOf" srcId="{EA5CE618-9EEB-4BB0-99F7-4AE64F2B64E5}" destId="{8D68C63E-4B0E-4A39-8A82-222D19A4417D}" srcOrd="0" destOrd="0" presId="urn:microsoft.com/office/officeart/2005/8/layout/list1"/>
    <dgm:cxn modelId="{24FD1236-0B7F-49B6-BDFD-38C1E7FD7C78}" type="presParOf" srcId="{EA5CE618-9EEB-4BB0-99F7-4AE64F2B64E5}" destId="{F0BA1127-8320-4BEF-AAAE-29C436E10F1A}" srcOrd="1" destOrd="0" presId="urn:microsoft.com/office/officeart/2005/8/layout/list1"/>
    <dgm:cxn modelId="{09C5E612-5C7C-4C52-8BA4-4EC96F558D1D}" type="presParOf" srcId="{52031EAC-79E7-4DF7-9EA5-00486110ADF1}" destId="{BB9D7F98-EAE3-4CE6-8881-4323B6CFE9DE}" srcOrd="1" destOrd="0" presId="urn:microsoft.com/office/officeart/2005/8/layout/list1"/>
    <dgm:cxn modelId="{F0B74E9D-F034-4D8D-BCF9-FAE7787B87AA}" type="presParOf" srcId="{52031EAC-79E7-4DF7-9EA5-00486110ADF1}" destId="{850C93D6-7C8A-45DB-A1B2-DAD908AF9627}" srcOrd="2" destOrd="0" presId="urn:microsoft.com/office/officeart/2005/8/layout/list1"/>
    <dgm:cxn modelId="{1F5A5491-301B-423F-9088-ECAB60BA4229}" type="presParOf" srcId="{52031EAC-79E7-4DF7-9EA5-00486110ADF1}" destId="{5C9A861D-D452-4084-8F5E-4835CC90DC9F}" srcOrd="3" destOrd="0" presId="urn:microsoft.com/office/officeart/2005/8/layout/list1"/>
    <dgm:cxn modelId="{645D2ADC-0346-4429-A4D3-072E041949BC}" type="presParOf" srcId="{52031EAC-79E7-4DF7-9EA5-00486110ADF1}" destId="{439A3C88-163A-42CB-BFFA-5547F51AE840}" srcOrd="4" destOrd="0" presId="urn:microsoft.com/office/officeart/2005/8/layout/list1"/>
    <dgm:cxn modelId="{F319D99B-754D-410E-8818-747FD4DAEE2E}" type="presParOf" srcId="{439A3C88-163A-42CB-BFFA-5547F51AE840}" destId="{D28864E5-41C5-4D91-88CD-45443585B6B5}" srcOrd="0" destOrd="0" presId="urn:microsoft.com/office/officeart/2005/8/layout/list1"/>
    <dgm:cxn modelId="{F829D5BD-0636-4EEF-BBBE-67BA3D8EDCB8}" type="presParOf" srcId="{439A3C88-163A-42CB-BFFA-5547F51AE840}" destId="{C69DE71E-1301-4EB4-8C49-09AF864DBAEA}" srcOrd="1" destOrd="0" presId="urn:microsoft.com/office/officeart/2005/8/layout/list1"/>
    <dgm:cxn modelId="{FBE61296-2CAE-4505-884F-A3CACF8DFA03}" type="presParOf" srcId="{52031EAC-79E7-4DF7-9EA5-00486110ADF1}" destId="{E852E838-5603-4ADF-A1DF-202E4785CBDD}" srcOrd="5" destOrd="0" presId="urn:microsoft.com/office/officeart/2005/8/layout/list1"/>
    <dgm:cxn modelId="{B97F3166-67B7-4D0F-A996-C80380C3F3AE}" type="presParOf" srcId="{52031EAC-79E7-4DF7-9EA5-00486110ADF1}" destId="{01F3616C-BA42-4E90-9604-E5D5B7302F46}" srcOrd="6" destOrd="0" presId="urn:microsoft.com/office/officeart/2005/8/layout/list1"/>
    <dgm:cxn modelId="{D7142C0F-4311-4DBC-A4FB-AB67E2BB98FC}" type="presParOf" srcId="{52031EAC-79E7-4DF7-9EA5-00486110ADF1}" destId="{6EB6FD10-0E4F-4BFB-A020-2EE3589101BE}" srcOrd="7" destOrd="0" presId="urn:microsoft.com/office/officeart/2005/8/layout/list1"/>
    <dgm:cxn modelId="{19EF0B69-3A1A-4948-9096-7AF98BC52671}" type="presParOf" srcId="{52031EAC-79E7-4DF7-9EA5-00486110ADF1}" destId="{7260AD18-04F0-4C56-952A-616E768D5A64}" srcOrd="8" destOrd="0" presId="urn:microsoft.com/office/officeart/2005/8/layout/list1"/>
    <dgm:cxn modelId="{F1DF509E-1624-456C-8A12-BF8F45F25744}" type="presParOf" srcId="{7260AD18-04F0-4C56-952A-616E768D5A64}" destId="{C9515798-1179-4B48-BD29-027ED5B6E908}" srcOrd="0" destOrd="0" presId="urn:microsoft.com/office/officeart/2005/8/layout/list1"/>
    <dgm:cxn modelId="{6E78840F-D2CE-4DAE-A110-5F8972793CE7}" type="presParOf" srcId="{7260AD18-04F0-4C56-952A-616E768D5A64}" destId="{DEF96F4D-62BF-46F2-BC28-B98AB46F66CC}" srcOrd="1" destOrd="0" presId="urn:microsoft.com/office/officeart/2005/8/layout/list1"/>
    <dgm:cxn modelId="{4D2B0973-ED2A-4D2B-AC2C-503C94481982}" type="presParOf" srcId="{52031EAC-79E7-4DF7-9EA5-00486110ADF1}" destId="{FC0D1811-9E1D-45F2-8903-EC3BFD6EAECC}" srcOrd="9" destOrd="0" presId="urn:microsoft.com/office/officeart/2005/8/layout/list1"/>
    <dgm:cxn modelId="{DD2D8A73-4C16-4D7E-9442-9C7E02C05955}" type="presParOf" srcId="{52031EAC-79E7-4DF7-9EA5-00486110ADF1}" destId="{7C7F3AFE-7F12-40EC-8001-32D75DE0BB16}" srcOrd="10" destOrd="0" presId="urn:microsoft.com/office/officeart/2005/8/layout/list1"/>
    <dgm:cxn modelId="{658B415A-8992-43D8-AF33-F52D130AF1FB}" type="presParOf" srcId="{52031EAC-79E7-4DF7-9EA5-00486110ADF1}" destId="{DC11A83A-8A2F-43B4-B1B3-B4B4F3E3B4D9}" srcOrd="11" destOrd="0" presId="urn:microsoft.com/office/officeart/2005/8/layout/list1"/>
    <dgm:cxn modelId="{9187360E-CC7C-42FF-97A7-E51E91280557}" type="presParOf" srcId="{52031EAC-79E7-4DF7-9EA5-00486110ADF1}" destId="{CB545C8D-6B6E-4D83-9E5A-9E1326274369}" srcOrd="12" destOrd="0" presId="urn:microsoft.com/office/officeart/2005/8/layout/list1"/>
    <dgm:cxn modelId="{C45DB017-7B43-465C-9E65-5D8583D40408}" type="presParOf" srcId="{CB545C8D-6B6E-4D83-9E5A-9E1326274369}" destId="{0E27A974-66F3-40AC-A1B1-9DC4B1423363}" srcOrd="0" destOrd="0" presId="urn:microsoft.com/office/officeart/2005/8/layout/list1"/>
    <dgm:cxn modelId="{C4337CB0-002A-40A2-BE7F-FB46EB1F385D}" type="presParOf" srcId="{CB545C8D-6B6E-4D83-9E5A-9E1326274369}" destId="{EFBBD385-D49E-4319-BC1A-8EC4CD25F3C0}" srcOrd="1" destOrd="0" presId="urn:microsoft.com/office/officeart/2005/8/layout/list1"/>
    <dgm:cxn modelId="{983B00A5-2138-46D4-A7FE-7B27BFB1F80A}" type="presParOf" srcId="{52031EAC-79E7-4DF7-9EA5-00486110ADF1}" destId="{37A07768-42AE-4EF4-BDD1-62A5A981C587}" srcOrd="13" destOrd="0" presId="urn:microsoft.com/office/officeart/2005/8/layout/list1"/>
    <dgm:cxn modelId="{922AB5B2-3B67-420C-BB4F-26D20F46AB22}" type="presParOf" srcId="{52031EAC-79E7-4DF7-9EA5-00486110ADF1}" destId="{F4AF0E7D-AD16-4BCC-81A4-014709206A5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66F61C-83DE-43DD-AE5F-BF94803FD266}" type="doc">
      <dgm:prSet loTypeId="urn:microsoft.com/office/officeart/2005/8/layout/hProcess11" loCatId="process" qsTypeId="urn:microsoft.com/office/officeart/2005/8/quickstyle/simple1" qsCatId="simple" csTypeId="urn:microsoft.com/office/officeart/2005/8/colors/accent0_3" csCatId="mainScheme" phldr="1"/>
      <dgm:spPr/>
    </dgm:pt>
    <dgm:pt modelId="{C4C66A3C-A20F-4415-8C10-912E528CC62F}">
      <dgm:prSet phldrT="[Text]"/>
      <dgm:spPr/>
      <dgm:t>
        <a:bodyPr/>
        <a:lstStyle/>
        <a:p>
          <a:r>
            <a:rPr lang="en-US" dirty="0" smtClean="0"/>
            <a:t>First Job</a:t>
          </a:r>
          <a:endParaRPr lang="en-US" dirty="0"/>
        </a:p>
      </dgm:t>
    </dgm:pt>
    <dgm:pt modelId="{208100F2-53B7-4E0D-9F6E-C7C92DD2DFA0}" type="parTrans" cxnId="{7F8BE63D-1AC8-4A4E-9270-DB2F2A375A24}">
      <dgm:prSet/>
      <dgm:spPr/>
      <dgm:t>
        <a:bodyPr/>
        <a:lstStyle/>
        <a:p>
          <a:endParaRPr lang="en-US"/>
        </a:p>
      </dgm:t>
    </dgm:pt>
    <dgm:pt modelId="{0F480B57-738A-4266-995D-77E935989775}" type="sibTrans" cxnId="{7F8BE63D-1AC8-4A4E-9270-DB2F2A375A24}">
      <dgm:prSet/>
      <dgm:spPr/>
      <dgm:t>
        <a:bodyPr/>
        <a:lstStyle/>
        <a:p>
          <a:endParaRPr lang="en-US"/>
        </a:p>
      </dgm:t>
    </dgm:pt>
    <dgm:pt modelId="{C7596AA3-1F50-4A54-B7FC-86A75FCB58CD}">
      <dgm:prSet phldrT="[Text]"/>
      <dgm:spPr/>
      <dgm:t>
        <a:bodyPr/>
        <a:lstStyle/>
        <a:p>
          <a:r>
            <a:rPr lang="en-US" dirty="0" smtClean="0"/>
            <a:t>Last Job</a:t>
          </a:r>
          <a:endParaRPr lang="en-US" dirty="0"/>
        </a:p>
      </dgm:t>
    </dgm:pt>
    <dgm:pt modelId="{C6720F02-792C-44A1-AA1E-30E5F224522C}" type="parTrans" cxnId="{AF5933F9-8C12-421C-9352-B93C9E6E5E10}">
      <dgm:prSet/>
      <dgm:spPr/>
      <dgm:t>
        <a:bodyPr/>
        <a:lstStyle/>
        <a:p>
          <a:endParaRPr lang="en-US"/>
        </a:p>
      </dgm:t>
    </dgm:pt>
    <dgm:pt modelId="{D2435ABC-71E4-4865-9E86-0A03BC286BB0}" type="sibTrans" cxnId="{AF5933F9-8C12-421C-9352-B93C9E6E5E10}">
      <dgm:prSet/>
      <dgm:spPr/>
      <dgm:t>
        <a:bodyPr/>
        <a:lstStyle/>
        <a:p>
          <a:endParaRPr lang="en-US"/>
        </a:p>
      </dgm:t>
    </dgm:pt>
    <dgm:pt modelId="{929247DC-D4B9-42AE-AC2E-AAA1DB134324}">
      <dgm:prSet phldrT="[Text]"/>
      <dgm:spPr/>
      <dgm:t>
        <a:bodyPr/>
        <a:lstStyle/>
        <a:p>
          <a:r>
            <a:rPr lang="en-US" dirty="0" smtClean="0"/>
            <a:t>Current Job</a:t>
          </a:r>
          <a:endParaRPr lang="en-US" dirty="0"/>
        </a:p>
      </dgm:t>
    </dgm:pt>
    <dgm:pt modelId="{562BB7DE-F3FB-48D3-A8A6-1481D8F1CFE6}" type="parTrans" cxnId="{168087B9-0326-4416-B939-EC7F7CB2D9F8}">
      <dgm:prSet/>
      <dgm:spPr/>
      <dgm:t>
        <a:bodyPr/>
        <a:lstStyle/>
        <a:p>
          <a:endParaRPr lang="en-US"/>
        </a:p>
      </dgm:t>
    </dgm:pt>
    <dgm:pt modelId="{9DBB2169-1AFC-4D7C-A16D-A61E112D9588}" type="sibTrans" cxnId="{168087B9-0326-4416-B939-EC7F7CB2D9F8}">
      <dgm:prSet/>
      <dgm:spPr/>
      <dgm:t>
        <a:bodyPr/>
        <a:lstStyle/>
        <a:p>
          <a:endParaRPr lang="en-US"/>
        </a:p>
      </dgm:t>
    </dgm:pt>
    <dgm:pt modelId="{E8360C81-C8E0-48CA-9D2A-2E4773A1B31F}" type="pres">
      <dgm:prSet presAssocID="{C666F61C-83DE-43DD-AE5F-BF94803FD266}" presName="Name0" presStyleCnt="0">
        <dgm:presLayoutVars>
          <dgm:dir/>
          <dgm:resizeHandles val="exact"/>
        </dgm:presLayoutVars>
      </dgm:prSet>
      <dgm:spPr/>
    </dgm:pt>
    <dgm:pt modelId="{8EB344E4-6172-402C-B167-305A2777AA37}" type="pres">
      <dgm:prSet presAssocID="{C666F61C-83DE-43DD-AE5F-BF94803FD266}" presName="arrow" presStyleLbl="bgShp" presStyleIdx="0" presStyleCnt="1"/>
      <dgm:spPr/>
    </dgm:pt>
    <dgm:pt modelId="{431013DA-805D-41F5-A404-A943B938BC80}" type="pres">
      <dgm:prSet presAssocID="{C666F61C-83DE-43DD-AE5F-BF94803FD266}" presName="points" presStyleCnt="0"/>
      <dgm:spPr/>
    </dgm:pt>
    <dgm:pt modelId="{4A26BA2D-1D54-4D7A-AF00-5388D54DAFC8}" type="pres">
      <dgm:prSet presAssocID="{C4C66A3C-A20F-4415-8C10-912E528CC62F}" presName="compositeA" presStyleCnt="0"/>
      <dgm:spPr/>
    </dgm:pt>
    <dgm:pt modelId="{CA0A2500-8DC9-45D5-80B2-15EA1E843E9E}" type="pres">
      <dgm:prSet presAssocID="{C4C66A3C-A20F-4415-8C10-912E528CC62F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6F4E0-AF27-4C6B-8993-DB02A590C572}" type="pres">
      <dgm:prSet presAssocID="{C4C66A3C-A20F-4415-8C10-912E528CC62F}" presName="circleA" presStyleLbl="node1" presStyleIdx="0" presStyleCnt="3"/>
      <dgm:spPr/>
    </dgm:pt>
    <dgm:pt modelId="{1FA87364-567C-430B-BC41-2145A0E15804}" type="pres">
      <dgm:prSet presAssocID="{C4C66A3C-A20F-4415-8C10-912E528CC62F}" presName="spaceA" presStyleCnt="0"/>
      <dgm:spPr/>
    </dgm:pt>
    <dgm:pt modelId="{EAC9B96B-A909-4B8C-BA7E-EAB169FF0CE8}" type="pres">
      <dgm:prSet presAssocID="{0F480B57-738A-4266-995D-77E935989775}" presName="space" presStyleCnt="0"/>
      <dgm:spPr/>
    </dgm:pt>
    <dgm:pt modelId="{62300D62-9411-47A7-8E25-1858AAF52AC3}" type="pres">
      <dgm:prSet presAssocID="{C7596AA3-1F50-4A54-B7FC-86A75FCB58CD}" presName="compositeB" presStyleCnt="0"/>
      <dgm:spPr/>
    </dgm:pt>
    <dgm:pt modelId="{86C3E11F-C40C-41C7-9484-34FB24406DE2}" type="pres">
      <dgm:prSet presAssocID="{C7596AA3-1F50-4A54-B7FC-86A75FCB58CD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6AED2-39FC-4087-B169-3FA6AA3A38FB}" type="pres">
      <dgm:prSet presAssocID="{C7596AA3-1F50-4A54-B7FC-86A75FCB58CD}" presName="circleB" presStyleLbl="node1" presStyleIdx="1" presStyleCnt="3"/>
      <dgm:spPr/>
    </dgm:pt>
    <dgm:pt modelId="{ED025CEF-2FFE-4C18-972D-41FCBA4D00A0}" type="pres">
      <dgm:prSet presAssocID="{C7596AA3-1F50-4A54-B7FC-86A75FCB58CD}" presName="spaceB" presStyleCnt="0"/>
      <dgm:spPr/>
    </dgm:pt>
    <dgm:pt modelId="{DE216B19-351B-449A-92C7-06D37FE0736E}" type="pres">
      <dgm:prSet presAssocID="{D2435ABC-71E4-4865-9E86-0A03BC286BB0}" presName="space" presStyleCnt="0"/>
      <dgm:spPr/>
    </dgm:pt>
    <dgm:pt modelId="{3815C9C6-7216-451B-9E8B-74EC47F0C015}" type="pres">
      <dgm:prSet presAssocID="{929247DC-D4B9-42AE-AC2E-AAA1DB134324}" presName="compositeA" presStyleCnt="0"/>
      <dgm:spPr/>
    </dgm:pt>
    <dgm:pt modelId="{19F9DFBF-807B-4142-A729-0E591C43C0E5}" type="pres">
      <dgm:prSet presAssocID="{929247DC-D4B9-42AE-AC2E-AAA1DB134324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6E7D7-7E3E-4D39-BF7F-B45BAC7649D1}" type="pres">
      <dgm:prSet presAssocID="{929247DC-D4B9-42AE-AC2E-AAA1DB134324}" presName="circleA" presStyleLbl="node1" presStyleIdx="2" presStyleCnt="3"/>
      <dgm:spPr/>
    </dgm:pt>
    <dgm:pt modelId="{95B1FCF9-ED03-4218-AD2F-FD59C64288EC}" type="pres">
      <dgm:prSet presAssocID="{929247DC-D4B9-42AE-AC2E-AAA1DB134324}" presName="spaceA" presStyleCnt="0"/>
      <dgm:spPr/>
    </dgm:pt>
  </dgm:ptLst>
  <dgm:cxnLst>
    <dgm:cxn modelId="{FAAF7892-D222-473A-93E2-163331A4932A}" type="presOf" srcId="{C666F61C-83DE-43DD-AE5F-BF94803FD266}" destId="{E8360C81-C8E0-48CA-9D2A-2E4773A1B31F}" srcOrd="0" destOrd="0" presId="urn:microsoft.com/office/officeart/2005/8/layout/hProcess11"/>
    <dgm:cxn modelId="{94E058EF-52F2-4889-A59F-210C97F4E613}" type="presOf" srcId="{929247DC-D4B9-42AE-AC2E-AAA1DB134324}" destId="{19F9DFBF-807B-4142-A729-0E591C43C0E5}" srcOrd="0" destOrd="0" presId="urn:microsoft.com/office/officeart/2005/8/layout/hProcess11"/>
    <dgm:cxn modelId="{6C1E11FF-AB28-48BD-AE03-A3AEC7713F67}" type="presOf" srcId="{C4C66A3C-A20F-4415-8C10-912E528CC62F}" destId="{CA0A2500-8DC9-45D5-80B2-15EA1E843E9E}" srcOrd="0" destOrd="0" presId="urn:microsoft.com/office/officeart/2005/8/layout/hProcess11"/>
    <dgm:cxn modelId="{1313E4B0-E6CB-42A0-A502-E40E3AD0808E}" type="presOf" srcId="{C7596AA3-1F50-4A54-B7FC-86A75FCB58CD}" destId="{86C3E11F-C40C-41C7-9484-34FB24406DE2}" srcOrd="0" destOrd="0" presId="urn:microsoft.com/office/officeart/2005/8/layout/hProcess11"/>
    <dgm:cxn modelId="{168087B9-0326-4416-B939-EC7F7CB2D9F8}" srcId="{C666F61C-83DE-43DD-AE5F-BF94803FD266}" destId="{929247DC-D4B9-42AE-AC2E-AAA1DB134324}" srcOrd="2" destOrd="0" parTransId="{562BB7DE-F3FB-48D3-A8A6-1481D8F1CFE6}" sibTransId="{9DBB2169-1AFC-4D7C-A16D-A61E112D9588}"/>
    <dgm:cxn modelId="{7F8BE63D-1AC8-4A4E-9270-DB2F2A375A24}" srcId="{C666F61C-83DE-43DD-AE5F-BF94803FD266}" destId="{C4C66A3C-A20F-4415-8C10-912E528CC62F}" srcOrd="0" destOrd="0" parTransId="{208100F2-53B7-4E0D-9F6E-C7C92DD2DFA0}" sibTransId="{0F480B57-738A-4266-995D-77E935989775}"/>
    <dgm:cxn modelId="{AF5933F9-8C12-421C-9352-B93C9E6E5E10}" srcId="{C666F61C-83DE-43DD-AE5F-BF94803FD266}" destId="{C7596AA3-1F50-4A54-B7FC-86A75FCB58CD}" srcOrd="1" destOrd="0" parTransId="{C6720F02-792C-44A1-AA1E-30E5F224522C}" sibTransId="{D2435ABC-71E4-4865-9E86-0A03BC286BB0}"/>
    <dgm:cxn modelId="{68CCA65A-929C-4429-A2E4-AC9F8271DF8B}" type="presParOf" srcId="{E8360C81-C8E0-48CA-9D2A-2E4773A1B31F}" destId="{8EB344E4-6172-402C-B167-305A2777AA37}" srcOrd="0" destOrd="0" presId="urn:microsoft.com/office/officeart/2005/8/layout/hProcess11"/>
    <dgm:cxn modelId="{6AEED249-2D91-4C72-8EAE-19D45E752A2A}" type="presParOf" srcId="{E8360C81-C8E0-48CA-9D2A-2E4773A1B31F}" destId="{431013DA-805D-41F5-A404-A943B938BC80}" srcOrd="1" destOrd="0" presId="urn:microsoft.com/office/officeart/2005/8/layout/hProcess11"/>
    <dgm:cxn modelId="{E25B2E4F-3985-429C-845E-1687CA289A59}" type="presParOf" srcId="{431013DA-805D-41F5-A404-A943B938BC80}" destId="{4A26BA2D-1D54-4D7A-AF00-5388D54DAFC8}" srcOrd="0" destOrd="0" presId="urn:microsoft.com/office/officeart/2005/8/layout/hProcess11"/>
    <dgm:cxn modelId="{3F680572-123F-4DDF-AD80-B259F3B276CD}" type="presParOf" srcId="{4A26BA2D-1D54-4D7A-AF00-5388D54DAFC8}" destId="{CA0A2500-8DC9-45D5-80B2-15EA1E843E9E}" srcOrd="0" destOrd="0" presId="urn:microsoft.com/office/officeart/2005/8/layout/hProcess11"/>
    <dgm:cxn modelId="{067699DD-EB6A-4697-A650-6AC11AFC827B}" type="presParOf" srcId="{4A26BA2D-1D54-4D7A-AF00-5388D54DAFC8}" destId="{B7A6F4E0-AF27-4C6B-8993-DB02A590C572}" srcOrd="1" destOrd="0" presId="urn:microsoft.com/office/officeart/2005/8/layout/hProcess11"/>
    <dgm:cxn modelId="{630E0656-574B-49B7-A0C6-17C967275F2F}" type="presParOf" srcId="{4A26BA2D-1D54-4D7A-AF00-5388D54DAFC8}" destId="{1FA87364-567C-430B-BC41-2145A0E15804}" srcOrd="2" destOrd="0" presId="urn:microsoft.com/office/officeart/2005/8/layout/hProcess11"/>
    <dgm:cxn modelId="{8C7A1210-ACB2-420B-96B5-2D704E7E1722}" type="presParOf" srcId="{431013DA-805D-41F5-A404-A943B938BC80}" destId="{EAC9B96B-A909-4B8C-BA7E-EAB169FF0CE8}" srcOrd="1" destOrd="0" presId="urn:microsoft.com/office/officeart/2005/8/layout/hProcess11"/>
    <dgm:cxn modelId="{E29E82F0-57A1-441F-B65B-6945061F681F}" type="presParOf" srcId="{431013DA-805D-41F5-A404-A943B938BC80}" destId="{62300D62-9411-47A7-8E25-1858AAF52AC3}" srcOrd="2" destOrd="0" presId="urn:microsoft.com/office/officeart/2005/8/layout/hProcess11"/>
    <dgm:cxn modelId="{AC47D06B-6E8F-4272-921B-5037E99E87F0}" type="presParOf" srcId="{62300D62-9411-47A7-8E25-1858AAF52AC3}" destId="{86C3E11F-C40C-41C7-9484-34FB24406DE2}" srcOrd="0" destOrd="0" presId="urn:microsoft.com/office/officeart/2005/8/layout/hProcess11"/>
    <dgm:cxn modelId="{6AEEF24F-735E-4DE9-A14D-5E33416A53DF}" type="presParOf" srcId="{62300D62-9411-47A7-8E25-1858AAF52AC3}" destId="{ACD6AED2-39FC-4087-B169-3FA6AA3A38FB}" srcOrd="1" destOrd="0" presId="urn:microsoft.com/office/officeart/2005/8/layout/hProcess11"/>
    <dgm:cxn modelId="{0980972E-4120-4C26-8229-7B28780E5E89}" type="presParOf" srcId="{62300D62-9411-47A7-8E25-1858AAF52AC3}" destId="{ED025CEF-2FFE-4C18-972D-41FCBA4D00A0}" srcOrd="2" destOrd="0" presId="urn:microsoft.com/office/officeart/2005/8/layout/hProcess11"/>
    <dgm:cxn modelId="{AB9B03A1-F358-4C6D-B779-F1565DE9E4F8}" type="presParOf" srcId="{431013DA-805D-41F5-A404-A943B938BC80}" destId="{DE216B19-351B-449A-92C7-06D37FE0736E}" srcOrd="3" destOrd="0" presId="urn:microsoft.com/office/officeart/2005/8/layout/hProcess11"/>
    <dgm:cxn modelId="{0F5447AC-D309-4900-9D83-532FAF3A8344}" type="presParOf" srcId="{431013DA-805D-41F5-A404-A943B938BC80}" destId="{3815C9C6-7216-451B-9E8B-74EC47F0C015}" srcOrd="4" destOrd="0" presId="urn:microsoft.com/office/officeart/2005/8/layout/hProcess11"/>
    <dgm:cxn modelId="{4CBA5F84-0BA5-4F1B-8A1A-013C74D91AE0}" type="presParOf" srcId="{3815C9C6-7216-451B-9E8B-74EC47F0C015}" destId="{19F9DFBF-807B-4142-A729-0E591C43C0E5}" srcOrd="0" destOrd="0" presId="urn:microsoft.com/office/officeart/2005/8/layout/hProcess11"/>
    <dgm:cxn modelId="{B06E96DD-17D6-4EF9-85FC-E8136B300FAE}" type="presParOf" srcId="{3815C9C6-7216-451B-9E8B-74EC47F0C015}" destId="{AC46E7D7-7E3E-4D39-BF7F-B45BAC7649D1}" srcOrd="1" destOrd="0" presId="urn:microsoft.com/office/officeart/2005/8/layout/hProcess11"/>
    <dgm:cxn modelId="{5DAC0D51-8E09-4ABA-BFDA-CABB5474A0A8}" type="presParOf" srcId="{3815C9C6-7216-451B-9E8B-74EC47F0C015}" destId="{95B1FCF9-ED03-4218-AD2F-FD59C64288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C93D6-7C8A-45DB-A1B2-DAD908AF9627}">
      <dsp:nvSpPr>
        <dsp:cNvPr id="0" name=""/>
        <dsp:cNvSpPr/>
      </dsp:nvSpPr>
      <dsp:spPr>
        <a:xfrm>
          <a:off x="0" y="243379"/>
          <a:ext cx="8229600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10+ Years International Experience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15+ Years </a:t>
          </a:r>
          <a:r>
            <a:rPr lang="en-US" sz="1600" b="0" i="0" kern="1200" dirty="0" smtClean="0"/>
            <a:t>in Company Experience</a:t>
          </a:r>
          <a:endParaRPr lang="en-US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25+ Years of Professional Experience</a:t>
          </a:r>
          <a:endParaRPr lang="en-US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2+ Regions of Expertise ( Latin America, Europe, Asia, </a:t>
          </a:r>
          <a:r>
            <a:rPr lang="en-US" sz="1600" b="0" i="0" kern="1200" dirty="0" err="1" smtClean="0"/>
            <a:t>etc</a:t>
          </a:r>
          <a:r>
            <a:rPr lang="en-US" sz="1600" b="0" i="0" kern="1200" dirty="0" smtClean="0"/>
            <a:t>)</a:t>
          </a:r>
          <a:endParaRPr lang="en-US" sz="1600" b="0" i="0" kern="1200" dirty="0"/>
        </a:p>
      </dsp:txBody>
      <dsp:txXfrm>
        <a:off x="0" y="243379"/>
        <a:ext cx="8229600" cy="1398600"/>
      </dsp:txXfrm>
    </dsp:sp>
    <dsp:sp modelId="{F0BA1127-8320-4BEF-AAAE-29C436E10F1A}">
      <dsp:nvSpPr>
        <dsp:cNvPr id="0" name=""/>
        <dsp:cNvSpPr/>
      </dsp:nvSpPr>
      <dsp:spPr>
        <a:xfrm>
          <a:off x="411480" y="66259"/>
          <a:ext cx="5760720" cy="35424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Age 50</a:t>
          </a:r>
          <a:r>
            <a:rPr lang="en-US" sz="1800" b="1" i="0" kern="1200" smtClean="0"/>
            <a:t>+ </a:t>
          </a:r>
          <a:r>
            <a:rPr lang="en-US" sz="1800" b="1" i="0" kern="1200" smtClean="0"/>
            <a:t>Vise President (USA)</a:t>
          </a:r>
          <a:endParaRPr lang="en-US" sz="1800" b="1" kern="1200" dirty="0"/>
        </a:p>
      </dsp:txBody>
      <dsp:txXfrm>
        <a:off x="428773" y="83552"/>
        <a:ext cx="5726134" cy="319654"/>
      </dsp:txXfrm>
    </dsp:sp>
    <dsp:sp modelId="{01F3616C-BA42-4E90-9604-E5D5B7302F46}">
      <dsp:nvSpPr>
        <dsp:cNvPr id="0" name=""/>
        <dsp:cNvSpPr/>
      </dsp:nvSpPr>
      <dsp:spPr>
        <a:xfrm>
          <a:off x="0" y="1883900"/>
          <a:ext cx="8229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5+ International </a:t>
          </a:r>
          <a:r>
            <a:rPr lang="en-US" sz="1600" b="0" i="0" kern="1200" dirty="0" smtClean="0"/>
            <a:t>Experience</a:t>
          </a:r>
          <a:endParaRPr lang="en-US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Second </a:t>
          </a:r>
          <a:r>
            <a:rPr lang="en-US" sz="1600" b="0" i="0" kern="1200" dirty="0" smtClean="0"/>
            <a:t>International </a:t>
          </a:r>
          <a:r>
            <a:rPr lang="en-US" sz="1600" b="0" i="0" kern="1200" dirty="0" smtClean="0"/>
            <a:t>Region</a:t>
          </a:r>
          <a:endParaRPr lang="en-US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Second Functional Area</a:t>
          </a:r>
          <a:endParaRPr lang="en-US" sz="1600" b="0" i="0" kern="1200" dirty="0"/>
        </a:p>
      </dsp:txBody>
      <dsp:txXfrm>
        <a:off x="0" y="1883900"/>
        <a:ext cx="8229600" cy="1134000"/>
      </dsp:txXfrm>
    </dsp:sp>
    <dsp:sp modelId="{C69DE71E-1301-4EB4-8C49-09AF864DBAEA}">
      <dsp:nvSpPr>
        <dsp:cNvPr id="0" name=""/>
        <dsp:cNvSpPr/>
      </dsp:nvSpPr>
      <dsp:spPr>
        <a:xfrm>
          <a:off x="411480" y="1706780"/>
          <a:ext cx="5760720" cy="354240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Age 45+ Exec Director (Int.)</a:t>
          </a:r>
          <a:endParaRPr lang="en-US" sz="1800" b="1" i="0" kern="1200" dirty="0"/>
        </a:p>
      </dsp:txBody>
      <dsp:txXfrm>
        <a:off x="428773" y="1724073"/>
        <a:ext cx="5726134" cy="319654"/>
      </dsp:txXfrm>
    </dsp:sp>
    <dsp:sp modelId="{7C7F3AFE-7F12-40EC-8001-32D75DE0BB16}">
      <dsp:nvSpPr>
        <dsp:cNvPr id="0" name=""/>
        <dsp:cNvSpPr/>
      </dsp:nvSpPr>
      <dsp:spPr>
        <a:xfrm>
          <a:off x="0" y="3259820"/>
          <a:ext cx="8229600" cy="86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First </a:t>
          </a:r>
          <a:r>
            <a:rPr lang="en-US" sz="1600" b="0" i="0" kern="1200" dirty="0" smtClean="0"/>
            <a:t>International </a:t>
          </a:r>
          <a:r>
            <a:rPr lang="en-US" sz="1600" b="0" i="0" kern="1200" dirty="0" smtClean="0"/>
            <a:t>Assignment</a:t>
          </a:r>
          <a:endParaRPr lang="en-US" sz="1600" b="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Marketing or </a:t>
          </a:r>
          <a:r>
            <a:rPr lang="en-US" sz="1600" b="0" i="0" kern="1200" dirty="0" smtClean="0"/>
            <a:t>Strategy Role</a:t>
          </a:r>
          <a:endParaRPr lang="en-US" sz="1600" b="0" i="0" kern="1200" dirty="0"/>
        </a:p>
      </dsp:txBody>
      <dsp:txXfrm>
        <a:off x="0" y="3259820"/>
        <a:ext cx="8229600" cy="869400"/>
      </dsp:txXfrm>
    </dsp:sp>
    <dsp:sp modelId="{DEF96F4D-62BF-46F2-BC28-B98AB46F66CC}">
      <dsp:nvSpPr>
        <dsp:cNvPr id="0" name=""/>
        <dsp:cNvSpPr/>
      </dsp:nvSpPr>
      <dsp:spPr>
        <a:xfrm>
          <a:off x="411480" y="3082700"/>
          <a:ext cx="5760720" cy="354240"/>
        </a:xfrm>
        <a:prstGeom prst="round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smtClean="0"/>
            <a:t>Age 40+ Director (Int.)</a:t>
          </a:r>
          <a:endParaRPr lang="en-US" sz="1800" b="1" i="0" kern="1200"/>
        </a:p>
      </dsp:txBody>
      <dsp:txXfrm>
        <a:off x="428773" y="3099993"/>
        <a:ext cx="5726134" cy="319654"/>
      </dsp:txXfrm>
    </dsp:sp>
    <dsp:sp modelId="{F4AF0E7D-AD16-4BCC-81A4-014709206A58}">
      <dsp:nvSpPr>
        <dsp:cNvPr id="0" name=""/>
        <dsp:cNvSpPr/>
      </dsp:nvSpPr>
      <dsp:spPr>
        <a:xfrm>
          <a:off x="0" y="4371140"/>
          <a:ext cx="8229600" cy="642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kern="1200" dirty="0" smtClean="0"/>
            <a:t>10+ Years </a:t>
          </a:r>
          <a:r>
            <a:rPr lang="en-US" sz="1800" b="1" i="0" kern="1200" dirty="0" err="1" smtClean="0"/>
            <a:t>Profesional</a:t>
          </a:r>
          <a:r>
            <a:rPr lang="en-US" sz="1800" b="1" i="0" kern="1200" dirty="0" smtClean="0"/>
            <a:t> Experience</a:t>
          </a:r>
          <a:endParaRPr lang="en-US" sz="1800" b="1" i="0" kern="1200" dirty="0"/>
        </a:p>
      </dsp:txBody>
      <dsp:txXfrm>
        <a:off x="0" y="4371140"/>
        <a:ext cx="8229600" cy="642600"/>
      </dsp:txXfrm>
    </dsp:sp>
    <dsp:sp modelId="{EFBBD385-D49E-4319-BC1A-8EC4CD25F3C0}">
      <dsp:nvSpPr>
        <dsp:cNvPr id="0" name=""/>
        <dsp:cNvSpPr/>
      </dsp:nvSpPr>
      <dsp:spPr>
        <a:xfrm>
          <a:off x="411480" y="4194020"/>
          <a:ext cx="5760720" cy="354240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Now</a:t>
          </a:r>
          <a:endParaRPr lang="en-US" sz="1800" b="1" i="0" kern="1200" dirty="0"/>
        </a:p>
      </dsp:txBody>
      <dsp:txXfrm>
        <a:off x="428773" y="4211313"/>
        <a:ext cx="572613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344E4-6172-402C-B167-305A2777AA37}">
      <dsp:nvSpPr>
        <dsp:cNvPr id="0" name=""/>
        <dsp:cNvSpPr/>
      </dsp:nvSpPr>
      <dsp:spPr>
        <a:xfrm>
          <a:off x="0" y="480060"/>
          <a:ext cx="6096000" cy="640080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A2500-8DC9-45D5-80B2-15EA1E843E9E}">
      <dsp:nvSpPr>
        <dsp:cNvPr id="0" name=""/>
        <dsp:cNvSpPr/>
      </dsp:nvSpPr>
      <dsp:spPr>
        <a:xfrm>
          <a:off x="2678" y="0"/>
          <a:ext cx="1768078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First Job</a:t>
          </a:r>
          <a:endParaRPr lang="en-US" sz="2200" kern="1200" dirty="0"/>
        </a:p>
      </dsp:txBody>
      <dsp:txXfrm>
        <a:off x="2678" y="0"/>
        <a:ext cx="1768078" cy="640080"/>
      </dsp:txXfrm>
    </dsp:sp>
    <dsp:sp modelId="{B7A6F4E0-AF27-4C6B-8993-DB02A590C572}">
      <dsp:nvSpPr>
        <dsp:cNvPr id="0" name=""/>
        <dsp:cNvSpPr/>
      </dsp:nvSpPr>
      <dsp:spPr>
        <a:xfrm>
          <a:off x="806707" y="720090"/>
          <a:ext cx="160020" cy="16002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3E11F-C40C-41C7-9484-34FB24406DE2}">
      <dsp:nvSpPr>
        <dsp:cNvPr id="0" name=""/>
        <dsp:cNvSpPr/>
      </dsp:nvSpPr>
      <dsp:spPr>
        <a:xfrm>
          <a:off x="1859160" y="960120"/>
          <a:ext cx="1768078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Last Job</a:t>
          </a:r>
          <a:endParaRPr lang="en-US" sz="2200" kern="1200" dirty="0"/>
        </a:p>
      </dsp:txBody>
      <dsp:txXfrm>
        <a:off x="1859160" y="960120"/>
        <a:ext cx="1768078" cy="640080"/>
      </dsp:txXfrm>
    </dsp:sp>
    <dsp:sp modelId="{ACD6AED2-39FC-4087-B169-3FA6AA3A38FB}">
      <dsp:nvSpPr>
        <dsp:cNvPr id="0" name=""/>
        <dsp:cNvSpPr/>
      </dsp:nvSpPr>
      <dsp:spPr>
        <a:xfrm>
          <a:off x="2663190" y="720090"/>
          <a:ext cx="160020" cy="16002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9DFBF-807B-4142-A729-0E591C43C0E5}">
      <dsp:nvSpPr>
        <dsp:cNvPr id="0" name=""/>
        <dsp:cNvSpPr/>
      </dsp:nvSpPr>
      <dsp:spPr>
        <a:xfrm>
          <a:off x="3715642" y="0"/>
          <a:ext cx="1768078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Current Job</a:t>
          </a:r>
          <a:endParaRPr lang="en-US" sz="2200" kern="1200" dirty="0"/>
        </a:p>
      </dsp:txBody>
      <dsp:txXfrm>
        <a:off x="3715642" y="0"/>
        <a:ext cx="1768078" cy="640080"/>
      </dsp:txXfrm>
    </dsp:sp>
    <dsp:sp modelId="{AC46E7D7-7E3E-4D39-BF7F-B45BAC7649D1}">
      <dsp:nvSpPr>
        <dsp:cNvPr id="0" name=""/>
        <dsp:cNvSpPr/>
      </dsp:nvSpPr>
      <dsp:spPr>
        <a:xfrm>
          <a:off x="4519672" y="720090"/>
          <a:ext cx="160020" cy="16002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0F02CB-2792-4960-A6E6-E2208EAAA6EA}" type="datetimeFigureOut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394D04-0BEF-4CAB-9464-1949D9135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70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Update this slide in the order shown 1,2,3,4,5…. And make the statements reflect your own development needs and path.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477809-A9DB-4E6F-AF53-BF042BF5CC2B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BB5C6-899C-4755-9D90-3D1DF2473C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8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89762-8F91-4BFA-917E-86500170A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0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21B8C-EBC6-4745-B1A8-4DE79846A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73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9978C-7F35-4F84-9BF5-C88C51EAC2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B1D3E-6226-43C1-BCFF-5E7EB82E4F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DF1C6-55DC-410B-BBCB-9614CCA7AA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01BD3-38DF-4896-A05D-ED80A2DCD1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B9097-E947-420E-9FBF-4C8756476C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12E67-C313-49D7-B4AF-6C43CE10A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9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11BC-1AC9-4864-95F4-FA8BEDD92A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814C1-B039-40AB-884F-88EBCD506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3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017BF4-16B2-4D8B-BCB6-6350752DD6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Career Dreams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34275382"/>
              </p:ext>
            </p:extLst>
          </p:nvPr>
        </p:nvGraphicFramePr>
        <p:xfrm>
          <a:off x="457200" y="1397000"/>
          <a:ext cx="82296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04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5181600"/>
            <a:ext cx="2895601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hangingPunct="1"/>
            <a:r>
              <a:rPr lang="en-US" altLang="en-US" sz="1200" u="sng" dirty="0"/>
              <a:t>Next 5 years, get more experience with:</a:t>
            </a:r>
          </a:p>
          <a:p>
            <a:pPr eaLnBrk="1" hangingPunct="1"/>
            <a:endParaRPr lang="en-US" altLang="en-US" sz="1200" dirty="0"/>
          </a:p>
          <a:p>
            <a:pPr eaLnBrk="1" hangingPunct="1">
              <a:buFont typeface="Arial" charset="0"/>
              <a:buChar char="−"/>
            </a:pPr>
            <a:r>
              <a:rPr lang="en-US" altLang="en-US" sz="1200" dirty="0" smtClean="0"/>
              <a:t>Skill 1</a:t>
            </a:r>
          </a:p>
          <a:p>
            <a:pPr eaLnBrk="1" hangingPunct="1">
              <a:buFont typeface="Arial" charset="0"/>
              <a:buChar char="−"/>
            </a:pPr>
            <a:r>
              <a:rPr lang="en-US" altLang="en-US" sz="1200" dirty="0" smtClean="0"/>
              <a:t>Skill 2</a:t>
            </a:r>
          </a:p>
          <a:p>
            <a:pPr eaLnBrk="1" hangingPunct="1">
              <a:buFont typeface="Arial" charset="0"/>
              <a:buChar char="−"/>
            </a:pPr>
            <a:r>
              <a:rPr lang="en-US" altLang="en-US" sz="1200" dirty="0" smtClean="0"/>
              <a:t>Skill 3</a:t>
            </a:r>
            <a:endParaRPr lang="en-US" altLang="en-US" sz="1200" dirty="0"/>
          </a:p>
          <a:p>
            <a:pPr algn="ctr"/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455587" y="2362200"/>
            <a:ext cx="4114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hangingPunct="1"/>
            <a:r>
              <a:rPr lang="en-US" altLang="en-US" sz="2000" b="1" u="sng" dirty="0">
                <a:solidFill>
                  <a:schemeClr val="bg1"/>
                </a:solidFill>
              </a:rPr>
              <a:t>Leads toward:</a:t>
            </a:r>
          </a:p>
          <a:p>
            <a:pPr eaLnBrk="1" hangingPunct="1">
              <a:buFont typeface="Arial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>
              <a:buFont typeface="Arial" charset="0"/>
              <a:buChar char="−"/>
            </a:pPr>
            <a:r>
              <a:rPr lang="en-US" altLang="en-US" dirty="0">
                <a:solidFill>
                  <a:schemeClr val="bg1"/>
                </a:solidFill>
              </a:rPr>
              <a:t>International assignment</a:t>
            </a:r>
          </a:p>
          <a:p>
            <a:pPr lvl="1" eaLnBrk="1" hangingPunct="1">
              <a:buFont typeface="Arial" charset="0"/>
              <a:buChar char="−"/>
            </a:pPr>
            <a:r>
              <a:rPr lang="en-US" altLang="en-US" dirty="0" smtClean="0">
                <a:solidFill>
                  <a:schemeClr val="bg1"/>
                </a:solidFill>
              </a:rPr>
              <a:t>Marketing</a:t>
            </a:r>
          </a:p>
          <a:p>
            <a:pPr lvl="1" eaLnBrk="1" hangingPunct="1">
              <a:buFont typeface="Arial" charset="0"/>
              <a:buChar char="−"/>
            </a:pPr>
            <a:r>
              <a:rPr lang="en-US" altLang="en-US" dirty="0" smtClean="0">
                <a:solidFill>
                  <a:schemeClr val="bg1"/>
                </a:solidFill>
              </a:rPr>
              <a:t>Strategy</a:t>
            </a:r>
            <a:endParaRPr lang="en-US" altLang="en-US" dirty="0">
              <a:solidFill>
                <a:schemeClr val="bg1"/>
              </a:solidFill>
            </a:endParaRPr>
          </a:p>
          <a:p>
            <a:pPr algn="ctr"/>
            <a:endParaRPr lang="en-US" sz="2000" dirty="0"/>
          </a:p>
        </p:txBody>
      </p:sp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52401" y="0"/>
            <a:ext cx="236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+mj-lt"/>
              </a:rPr>
              <a:t>Q</a:t>
            </a:r>
            <a:r>
              <a:rPr lang="en-US" altLang="en-US" sz="2800" dirty="0">
                <a:latin typeface="+mj-lt"/>
              </a:rPr>
              <a:t>:  What should I do?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667000" y="0"/>
            <a:ext cx="647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1" dirty="0"/>
              <a:t>A</a:t>
            </a:r>
            <a:r>
              <a:rPr lang="en-US" altLang="en-US" i="1" dirty="0"/>
              <a:t>:  Work that is:</a:t>
            </a:r>
          </a:p>
          <a:p>
            <a:pPr lvl="2" eaLnBrk="1" hangingPunct="1"/>
            <a:r>
              <a:rPr lang="en-US" altLang="en-US" i="1" dirty="0"/>
              <a:t>Important to the company,</a:t>
            </a:r>
          </a:p>
          <a:p>
            <a:pPr lvl="2" eaLnBrk="1" hangingPunct="1"/>
            <a:r>
              <a:rPr lang="en-US" altLang="en-US" i="1" dirty="0"/>
              <a:t>I am passionate about, and </a:t>
            </a:r>
          </a:p>
          <a:p>
            <a:pPr lvl="2" eaLnBrk="1" hangingPunct="1"/>
            <a:r>
              <a:rPr lang="en-US" altLang="en-US" i="1" dirty="0"/>
              <a:t>offers learning and development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228600" y="1066800"/>
            <a:ext cx="14478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400" dirty="0"/>
              <a:t>Current Job</a:t>
            </a: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2057400" y="1752600"/>
            <a:ext cx="1295400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400" dirty="0"/>
              <a:t>Proposed Job1</a:t>
            </a:r>
          </a:p>
        </p:txBody>
      </p:sp>
      <p:cxnSp>
        <p:nvCxnSpPr>
          <p:cNvPr id="2054" name="AutoShape 14"/>
          <p:cNvCxnSpPr>
            <a:cxnSpLocks noChangeShapeType="1"/>
            <a:stCxn id="2052" idx="2"/>
            <a:endCxn id="2057" idx="1"/>
          </p:cNvCxnSpPr>
          <p:nvPr/>
        </p:nvCxnSpPr>
        <p:spPr bwMode="auto">
          <a:xfrm rot="16200000" flipH="1">
            <a:off x="1390650" y="1466850"/>
            <a:ext cx="228600" cy="1104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2057400" y="2743200"/>
            <a:ext cx="1295400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400" dirty="0"/>
              <a:t>Proposed Job2</a:t>
            </a:r>
          </a:p>
        </p:txBody>
      </p:sp>
      <p:cxnSp>
        <p:nvCxnSpPr>
          <p:cNvPr id="2" name="AutoShape 14"/>
          <p:cNvCxnSpPr>
            <a:cxnSpLocks noChangeShapeType="1"/>
            <a:stCxn id="2052" idx="2"/>
            <a:endCxn id="2065" idx="1"/>
          </p:cNvCxnSpPr>
          <p:nvPr/>
        </p:nvCxnSpPr>
        <p:spPr bwMode="auto">
          <a:xfrm rot="16200000" flipH="1">
            <a:off x="895350" y="1962150"/>
            <a:ext cx="1219200" cy="1104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3" name="Rectangle 13"/>
          <p:cNvSpPr>
            <a:spLocks noChangeArrowheads="1"/>
          </p:cNvSpPr>
          <p:nvPr/>
        </p:nvSpPr>
        <p:spPr bwMode="auto">
          <a:xfrm>
            <a:off x="2057400" y="3810000"/>
            <a:ext cx="1295400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400" dirty="0"/>
              <a:t>Proposed Job3</a:t>
            </a:r>
          </a:p>
        </p:txBody>
      </p:sp>
      <p:cxnSp>
        <p:nvCxnSpPr>
          <p:cNvPr id="2059" name="AutoShape 14"/>
          <p:cNvCxnSpPr>
            <a:cxnSpLocks noChangeShapeType="1"/>
            <a:stCxn id="2052" idx="2"/>
            <a:endCxn id="2073" idx="1"/>
          </p:cNvCxnSpPr>
          <p:nvPr/>
        </p:nvCxnSpPr>
        <p:spPr bwMode="auto">
          <a:xfrm rot="16200000" flipH="1">
            <a:off x="361950" y="2495550"/>
            <a:ext cx="2286000" cy="1104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1" name="AutoShape 14"/>
          <p:cNvCxnSpPr>
            <a:cxnSpLocks noChangeShapeType="1"/>
            <a:stCxn id="2073" idx="3"/>
          </p:cNvCxnSpPr>
          <p:nvPr/>
        </p:nvCxnSpPr>
        <p:spPr bwMode="auto">
          <a:xfrm flipV="1">
            <a:off x="3352800" y="3390900"/>
            <a:ext cx="1066800" cy="800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2" name="AutoShape 14"/>
          <p:cNvCxnSpPr>
            <a:cxnSpLocks noChangeShapeType="1"/>
            <a:stCxn id="2065" idx="3"/>
          </p:cNvCxnSpPr>
          <p:nvPr/>
        </p:nvCxnSpPr>
        <p:spPr bwMode="auto">
          <a:xfrm>
            <a:off x="3352800" y="3124200"/>
            <a:ext cx="10668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3" name="AutoShape 14"/>
          <p:cNvCxnSpPr>
            <a:cxnSpLocks noChangeShapeType="1"/>
            <a:stCxn id="2057" idx="3"/>
          </p:cNvCxnSpPr>
          <p:nvPr/>
        </p:nvCxnSpPr>
        <p:spPr bwMode="auto">
          <a:xfrm>
            <a:off x="3352800" y="2133600"/>
            <a:ext cx="1066800" cy="12573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3610904311"/>
              </p:ext>
            </p:extLst>
          </p:nvPr>
        </p:nvGraphicFramePr>
        <p:xfrm>
          <a:off x="0" y="5257800"/>
          <a:ext cx="60960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angle 16"/>
          <p:cNvSpPr/>
          <p:nvPr/>
        </p:nvSpPr>
        <p:spPr>
          <a:xfrm>
            <a:off x="2743200" y="22860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48600" y="339090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14600" y="213360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" y="4719935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285693" y="5637292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2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172</Words>
  <Application>Microsoft Office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Big Career Dreams</vt:lpstr>
      <vt:lpstr>PowerPoint Presentation</vt:lpstr>
    </vt:vector>
  </TitlesOfParts>
  <Company>Cummins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and Development</dc:title>
  <dc:creator>bk773;ky641</dc:creator>
  <cp:lastModifiedBy>Arturo Mijangos</cp:lastModifiedBy>
  <cp:revision>48</cp:revision>
  <dcterms:created xsi:type="dcterms:W3CDTF">2009-11-18T18:23:17Z</dcterms:created>
  <dcterms:modified xsi:type="dcterms:W3CDTF">2014-04-03T16:56:51Z</dcterms:modified>
</cp:coreProperties>
</file>